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0603825"/>
  <p:notesSz cx="6858000" cy="9144000"/>
  <p:defaultTextStyle>
    <a:defPPr>
      <a:defRPr lang="ru-RU"/>
    </a:defPPr>
    <a:lvl1pPr marL="0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91615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83230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74845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66460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458075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949690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441305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932920" algn="l" defTabSz="2983230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6C2400"/>
    <a:srgbClr val="E7FFE7"/>
    <a:srgbClr val="CCFFCC"/>
    <a:srgbClr val="003399"/>
    <a:srgbClr val="FFFFCC"/>
    <a:srgbClr val="CCFFFF"/>
    <a:srgbClr val="FFE8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494" autoAdjust="0"/>
    <p:restoredTop sz="94660"/>
  </p:normalViewPr>
  <p:slideViewPr>
    <p:cSldViewPr>
      <p:cViewPr varScale="1">
        <p:scale>
          <a:sx n="15" d="100"/>
          <a:sy n="15" d="100"/>
        </p:scale>
        <p:origin x="-1350" y="-174"/>
      </p:cViewPr>
      <p:guideLst>
        <p:guide orient="horz" pos="9639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203" y="9507024"/>
            <a:ext cx="18362295" cy="65599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0405" y="17342167"/>
            <a:ext cx="15121890" cy="7820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002126" y="5469017"/>
            <a:ext cx="11483935" cy="1165283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50320" y="5469017"/>
            <a:ext cx="34091761" cy="1165283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64" y="19665793"/>
            <a:ext cx="18362295" cy="6078260"/>
          </a:xfrm>
        </p:spPr>
        <p:txBody>
          <a:bodyPr anchor="t"/>
          <a:lstStyle>
            <a:lvl1pPr algn="l">
              <a:defRPr sz="1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464" y="12971209"/>
            <a:ext cx="18362295" cy="669458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9161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8323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7484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664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5807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4969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44130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93292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50319" y="31864818"/>
            <a:ext cx="22787848" cy="90132517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698212" y="31864818"/>
            <a:ext cx="22787848" cy="90132517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225572"/>
            <a:ext cx="19442430" cy="51006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5" y="6850442"/>
            <a:ext cx="9544944" cy="285493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615" indent="0">
              <a:buNone/>
              <a:defRPr sz="6500" b="1"/>
            </a:lvl2pPr>
            <a:lvl3pPr marL="2983230" indent="0">
              <a:buNone/>
              <a:defRPr sz="5900" b="1"/>
            </a:lvl3pPr>
            <a:lvl4pPr marL="4474845" indent="0">
              <a:buNone/>
              <a:defRPr sz="5200" b="1"/>
            </a:lvl4pPr>
            <a:lvl5pPr marL="5966460" indent="0">
              <a:buNone/>
              <a:defRPr sz="5200" b="1"/>
            </a:lvl5pPr>
            <a:lvl6pPr marL="7458075" indent="0">
              <a:buNone/>
              <a:defRPr sz="5200" b="1"/>
            </a:lvl6pPr>
            <a:lvl7pPr marL="8949690" indent="0">
              <a:buNone/>
              <a:defRPr sz="5200" b="1"/>
            </a:lvl7pPr>
            <a:lvl8pPr marL="10441305" indent="0">
              <a:buNone/>
              <a:defRPr sz="5200" b="1"/>
            </a:lvl8pPr>
            <a:lvl9pPr marL="11932920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0135" y="9705380"/>
            <a:ext cx="9544944" cy="17632623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973873" y="6850442"/>
            <a:ext cx="9548693" cy="285493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615" indent="0">
              <a:buNone/>
              <a:defRPr sz="6500" b="1"/>
            </a:lvl2pPr>
            <a:lvl3pPr marL="2983230" indent="0">
              <a:buNone/>
              <a:defRPr sz="5900" b="1"/>
            </a:lvl3pPr>
            <a:lvl4pPr marL="4474845" indent="0">
              <a:buNone/>
              <a:defRPr sz="5200" b="1"/>
            </a:lvl4pPr>
            <a:lvl5pPr marL="5966460" indent="0">
              <a:buNone/>
              <a:defRPr sz="5200" b="1"/>
            </a:lvl5pPr>
            <a:lvl6pPr marL="7458075" indent="0">
              <a:buNone/>
              <a:defRPr sz="5200" b="1"/>
            </a:lvl6pPr>
            <a:lvl7pPr marL="8949690" indent="0">
              <a:buNone/>
              <a:defRPr sz="5200" b="1"/>
            </a:lvl7pPr>
            <a:lvl8pPr marL="10441305" indent="0">
              <a:buNone/>
              <a:defRPr sz="5200" b="1"/>
            </a:lvl8pPr>
            <a:lvl9pPr marL="11932920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973873" y="9705380"/>
            <a:ext cx="9548693" cy="17632623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6" y="1218486"/>
            <a:ext cx="7107139" cy="5185648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6056" y="1218488"/>
            <a:ext cx="12076509" cy="26119517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136" y="6404136"/>
            <a:ext cx="7107139" cy="20933869"/>
          </a:xfrm>
        </p:spPr>
        <p:txBody>
          <a:bodyPr/>
          <a:lstStyle>
            <a:lvl1pPr marL="0" indent="0">
              <a:buNone/>
              <a:defRPr sz="4600"/>
            </a:lvl1pPr>
            <a:lvl2pPr marL="1491615" indent="0">
              <a:buNone/>
              <a:defRPr sz="3900"/>
            </a:lvl2pPr>
            <a:lvl3pPr marL="2983230" indent="0">
              <a:buNone/>
              <a:defRPr sz="3300"/>
            </a:lvl3pPr>
            <a:lvl4pPr marL="4474845" indent="0">
              <a:buNone/>
              <a:defRPr sz="2900"/>
            </a:lvl4pPr>
            <a:lvl5pPr marL="5966460" indent="0">
              <a:buNone/>
              <a:defRPr sz="2900"/>
            </a:lvl5pPr>
            <a:lvl6pPr marL="7458075" indent="0">
              <a:buNone/>
              <a:defRPr sz="2900"/>
            </a:lvl6pPr>
            <a:lvl7pPr marL="8949690" indent="0">
              <a:buNone/>
              <a:defRPr sz="2900"/>
            </a:lvl7pPr>
            <a:lvl8pPr marL="10441305" indent="0">
              <a:buNone/>
              <a:defRPr sz="2900"/>
            </a:lvl8pPr>
            <a:lvl9pPr marL="11932920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80" y="21422678"/>
            <a:ext cx="12961620" cy="2529068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4280" y="2734508"/>
            <a:ext cx="12961620" cy="18362295"/>
          </a:xfrm>
        </p:spPr>
        <p:txBody>
          <a:bodyPr/>
          <a:lstStyle>
            <a:lvl1pPr marL="0" indent="0">
              <a:buNone/>
              <a:defRPr sz="10400"/>
            </a:lvl1pPr>
            <a:lvl2pPr marL="1491615" indent="0">
              <a:buNone/>
              <a:defRPr sz="9100"/>
            </a:lvl2pPr>
            <a:lvl3pPr marL="2983230" indent="0">
              <a:buNone/>
              <a:defRPr sz="7800"/>
            </a:lvl3pPr>
            <a:lvl4pPr marL="4474845" indent="0">
              <a:buNone/>
              <a:defRPr sz="6500"/>
            </a:lvl4pPr>
            <a:lvl5pPr marL="5966460" indent="0">
              <a:buNone/>
              <a:defRPr sz="6500"/>
            </a:lvl5pPr>
            <a:lvl6pPr marL="7458075" indent="0">
              <a:buNone/>
              <a:defRPr sz="6500"/>
            </a:lvl6pPr>
            <a:lvl7pPr marL="8949690" indent="0">
              <a:buNone/>
              <a:defRPr sz="6500"/>
            </a:lvl7pPr>
            <a:lvl8pPr marL="10441305" indent="0">
              <a:buNone/>
              <a:defRPr sz="6500"/>
            </a:lvl8pPr>
            <a:lvl9pPr marL="11932920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4280" y="23951746"/>
            <a:ext cx="12961620" cy="3591697"/>
          </a:xfrm>
        </p:spPr>
        <p:txBody>
          <a:bodyPr/>
          <a:lstStyle>
            <a:lvl1pPr marL="0" indent="0">
              <a:buNone/>
              <a:defRPr sz="4600"/>
            </a:lvl1pPr>
            <a:lvl2pPr marL="1491615" indent="0">
              <a:buNone/>
              <a:defRPr sz="3900"/>
            </a:lvl2pPr>
            <a:lvl3pPr marL="2983230" indent="0">
              <a:buNone/>
              <a:defRPr sz="3300"/>
            </a:lvl3pPr>
            <a:lvl4pPr marL="4474845" indent="0">
              <a:buNone/>
              <a:defRPr sz="2900"/>
            </a:lvl4pPr>
            <a:lvl5pPr marL="5966460" indent="0">
              <a:buNone/>
              <a:defRPr sz="2900"/>
            </a:lvl5pPr>
            <a:lvl6pPr marL="7458075" indent="0">
              <a:buNone/>
              <a:defRPr sz="2900"/>
            </a:lvl6pPr>
            <a:lvl7pPr marL="8949690" indent="0">
              <a:buNone/>
              <a:defRPr sz="2900"/>
            </a:lvl7pPr>
            <a:lvl8pPr marL="10441305" indent="0">
              <a:buNone/>
              <a:defRPr sz="2900"/>
            </a:lvl8pPr>
            <a:lvl9pPr marL="11932920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225572"/>
            <a:ext cx="19442430" cy="5100638"/>
          </a:xfrm>
          <a:prstGeom prst="rect">
            <a:avLst/>
          </a:prstGeom>
        </p:spPr>
        <p:txBody>
          <a:bodyPr vert="horz" lIns="298323" tIns="149162" rIns="298323" bIns="1491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5" y="7140895"/>
            <a:ext cx="19442430" cy="20197110"/>
          </a:xfrm>
          <a:prstGeom prst="rect">
            <a:avLst/>
          </a:prstGeom>
        </p:spPr>
        <p:txBody>
          <a:bodyPr vert="horz" lIns="298323" tIns="149162" rIns="298323" bIns="1491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80135" y="28365214"/>
            <a:ext cx="5040630" cy="1629370"/>
          </a:xfrm>
          <a:prstGeom prst="rect">
            <a:avLst/>
          </a:prstGeom>
        </p:spPr>
        <p:txBody>
          <a:bodyPr vert="horz" lIns="298323" tIns="149162" rIns="298323" bIns="149162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D06-6A7E-4B96-A111-1808E98A5491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80923" y="28365214"/>
            <a:ext cx="6840855" cy="1629370"/>
          </a:xfrm>
          <a:prstGeom prst="rect">
            <a:avLst/>
          </a:prstGeom>
        </p:spPr>
        <p:txBody>
          <a:bodyPr vert="horz" lIns="298323" tIns="149162" rIns="298323" bIns="149162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481935" y="28365214"/>
            <a:ext cx="5040630" cy="1629370"/>
          </a:xfrm>
          <a:prstGeom prst="rect">
            <a:avLst/>
          </a:prstGeom>
        </p:spPr>
        <p:txBody>
          <a:bodyPr vert="horz" lIns="298323" tIns="149162" rIns="298323" bIns="149162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97FA-ACAE-4256-9432-5F7A77C6FE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230" rtl="0" eaLnBrk="1" latinLnBrk="0" hangingPunct="1"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711" indent="-1118711" algn="l" defTabSz="2983230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23874" indent="-932259" algn="l" defTabSz="298323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29038" indent="-745808" algn="l" defTabSz="2983230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220653" indent="-745808" algn="l" defTabSz="298323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712268" indent="-745808" algn="l" defTabSz="298323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03883" indent="-745808" algn="l" defTabSz="29832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95498" indent="-745808" algn="l" defTabSz="29832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87113" indent="-745808" algn="l" defTabSz="29832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78728" indent="-745808" algn="l" defTabSz="29832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1615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3230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74845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66460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58075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49690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1305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32920" algn="l" defTabSz="2983230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Скругленный прямоугольник 142"/>
          <p:cNvSpPr/>
          <p:nvPr/>
        </p:nvSpPr>
        <p:spPr>
          <a:xfrm>
            <a:off x="871468" y="7443732"/>
            <a:ext cx="2428892" cy="328614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17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14740" y="7086542"/>
            <a:ext cx="2714644" cy="32861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371534" y="4800526"/>
            <a:ext cx="3286148" cy="300039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 flipH="1">
            <a:off x="15159068" y="6872228"/>
            <a:ext cx="2571768" cy="328614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6802142" y="4871964"/>
            <a:ext cx="3143272" cy="29289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468" y="857256"/>
            <a:ext cx="19859764" cy="2443072"/>
          </a:xfrm>
        </p:spPr>
        <p:txBody>
          <a:bodyPr>
            <a:noAutofit/>
          </a:bodyPr>
          <a:lstStyle/>
          <a:p>
            <a:r>
              <a:rPr lang="ru-RU" sz="6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Радость общения с животными – </a:t>
            </a:r>
            <a:r>
              <a:rPr lang="en-US" sz="6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6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</a:t>
            </a:r>
            <a:r>
              <a:rPr lang="ru-RU" sz="7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67456" y="2794138"/>
            <a:ext cx="8120966" cy="2428892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err="1" smtClean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пдо</a:t>
            </a:r>
            <a:r>
              <a:rPr lang="ru-RU" sz="4400" b="1" dirty="0" smtClean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Горелова И.Б.</a:t>
            </a:r>
          </a:p>
          <a:p>
            <a:pPr algn="r"/>
            <a:r>
              <a:rPr lang="ru-RU" sz="4400" b="1" dirty="0" err="1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пдо</a:t>
            </a:r>
            <a:r>
              <a:rPr lang="ru-RU" sz="4400" b="1" dirty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  Чуркина М.А.</a:t>
            </a:r>
          </a:p>
          <a:p>
            <a:pPr algn="r"/>
            <a:endParaRPr lang="ru-RU" sz="4400" b="1" dirty="0">
              <a:solidFill>
                <a:srgbClr val="6C2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8" y="2865576"/>
            <a:ext cx="120872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ГБУ ДО ДДЮТ Фрунзенского района</a:t>
            </a:r>
          </a:p>
          <a:p>
            <a:r>
              <a:rPr lang="ru-RU" sz="4400" b="1" dirty="0">
                <a:solidFill>
                  <a:srgbClr val="6C2400"/>
                </a:solidFill>
                <a:latin typeface="Times New Roman" pitchFamily="18" charset="0"/>
                <a:cs typeface="Times New Roman" pitchFamily="18" charset="0"/>
              </a:rPr>
              <a:t>Отдел естествознания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267154" y="4871964"/>
            <a:ext cx="12787402" cy="2643206"/>
            <a:chOff x="2728856" y="4871964"/>
            <a:chExt cx="15430608" cy="2857520"/>
          </a:xfrm>
        </p:grpSpPr>
        <p:sp>
          <p:nvSpPr>
            <p:cNvPr id="32" name="Облако 31"/>
            <p:cNvSpPr/>
            <p:nvPr/>
          </p:nvSpPr>
          <p:spPr>
            <a:xfrm>
              <a:off x="2728856" y="4871964"/>
              <a:ext cx="15430608" cy="2857520"/>
            </a:xfrm>
            <a:prstGeom prst="cloud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4659002" y="6014972"/>
              <a:ext cx="1571636" cy="71438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33354" y="5633970"/>
            <a:ext cx="200740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Академическая и творческая успешность детей </a:t>
            </a:r>
            <a:endParaRPr lang="en-US" sz="3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ограниченными </a:t>
            </a:r>
            <a:r>
              <a:rPr lang="ru-RU" sz="3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endParaRPr lang="ru-RU" sz="3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515070" y="8229550"/>
            <a:ext cx="8786874" cy="2471755"/>
            <a:chOff x="5229186" y="8486727"/>
            <a:chExt cx="10144196" cy="2214578"/>
          </a:xfrm>
        </p:grpSpPr>
        <p:sp>
          <p:nvSpPr>
            <p:cNvPr id="31" name="Облако 30"/>
            <p:cNvSpPr/>
            <p:nvPr/>
          </p:nvSpPr>
          <p:spPr>
            <a:xfrm>
              <a:off x="5229186" y="8486727"/>
              <a:ext cx="10144196" cy="2214578"/>
            </a:xfrm>
            <a:prstGeom prst="cloud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3230242" y="9515434"/>
              <a:ext cx="785818" cy="50006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00888" y="8556580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Факторы успешности детей </a:t>
            </a:r>
            <a:endParaRPr lang="en-US" sz="3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ограниченными </a:t>
            </a:r>
            <a:endParaRPr lang="ru-RU" sz="3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6943698" y="20288284"/>
            <a:ext cx="8001056" cy="2143140"/>
            <a:chOff x="7072286" y="20516886"/>
            <a:chExt cx="8001056" cy="214314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158012" y="20516886"/>
              <a:ext cx="7858180" cy="2143140"/>
            </a:xfrm>
            <a:prstGeom prst="roundRect">
              <a:avLst>
                <a:gd name="adj" fmla="val 20667"/>
              </a:avLst>
            </a:prstGeom>
            <a:solidFill>
              <a:srgbClr val="E7FFE7"/>
            </a:solidFill>
            <a:ln w="476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72286" y="20688338"/>
              <a:ext cx="8001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Реализация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дополнительной общеобразовательной (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общеразвивающей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) программы «Радость общения с животными – детям с ограниченными возможностями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800030" y="20288284"/>
            <a:ext cx="5786478" cy="2143140"/>
            <a:chOff x="800030" y="20516886"/>
            <a:chExt cx="5786478" cy="214314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800030" y="20516886"/>
              <a:ext cx="5786478" cy="2143140"/>
            </a:xfrm>
            <a:prstGeom prst="roundRect">
              <a:avLst>
                <a:gd name="adj" fmla="val 20667"/>
              </a:avLst>
            </a:prstGeom>
            <a:solidFill>
              <a:srgbClr val="E7FFE7"/>
            </a:solidFill>
            <a:ln w="476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030" y="20602612"/>
              <a:ext cx="57864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ru-RU" sz="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Психологическое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и педагогическое сопровождение реализуемой образовательной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программы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521458" y="27232058"/>
            <a:ext cx="5500726" cy="1714512"/>
            <a:chOff x="12158672" y="19873944"/>
            <a:chExt cx="5500726" cy="171451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2158672" y="19873944"/>
              <a:ext cx="5500726" cy="1714512"/>
            </a:xfrm>
            <a:prstGeom prst="roundRect">
              <a:avLst>
                <a:gd name="adj" fmla="val 20667"/>
              </a:avLst>
            </a:prstGeom>
            <a:solidFill>
              <a:srgbClr val="E7FFE7"/>
            </a:solidFill>
            <a:ln w="476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230110" y="20016820"/>
              <a:ext cx="54292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Активное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привлечение к участию в занятиях родителей 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других членов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семьи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228658" y="11015632"/>
            <a:ext cx="5286412" cy="1143008"/>
            <a:chOff x="1300096" y="11158508"/>
            <a:chExt cx="5286412" cy="114300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300096" y="11158508"/>
              <a:ext cx="5286412" cy="1143008"/>
              <a:chOff x="1300096" y="11158508"/>
              <a:chExt cx="5286412" cy="1143008"/>
            </a:xfrm>
          </p:grpSpPr>
          <p:sp>
            <p:nvSpPr>
              <p:cNvPr id="33" name="Облако 32"/>
              <p:cNvSpPr/>
              <p:nvPr/>
            </p:nvSpPr>
            <p:spPr>
              <a:xfrm>
                <a:off x="1300096" y="11158508"/>
                <a:ext cx="5286412" cy="1143008"/>
              </a:xfrm>
              <a:prstGeom prst="cloud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372062" y="11658574"/>
                <a:ext cx="500066" cy="285752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57352" y="11415685"/>
              <a:ext cx="3478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ru-RU" sz="32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Социологические</a:t>
              </a:r>
              <a:endPara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086706" y="11087070"/>
            <a:ext cx="5286412" cy="1143008"/>
            <a:chOff x="7443764" y="11229946"/>
            <a:chExt cx="5286412" cy="1143008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7443764" y="11229946"/>
              <a:ext cx="5286412" cy="1143008"/>
              <a:chOff x="1300096" y="11158508"/>
              <a:chExt cx="5286412" cy="1143008"/>
            </a:xfrm>
          </p:grpSpPr>
          <p:sp>
            <p:nvSpPr>
              <p:cNvPr id="40" name="Облако 39"/>
              <p:cNvSpPr/>
              <p:nvPr/>
            </p:nvSpPr>
            <p:spPr>
              <a:xfrm>
                <a:off x="1300096" y="11158508"/>
                <a:ext cx="5286412" cy="1143008"/>
              </a:xfrm>
              <a:prstGeom prst="cloud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372062" y="11658574"/>
                <a:ext cx="500066" cy="285752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515334" y="11502427"/>
              <a:ext cx="3157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ru-RU" sz="32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Педагогические</a:t>
              </a:r>
              <a:endPara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4873316" y="10872756"/>
            <a:ext cx="5286412" cy="1143008"/>
            <a:chOff x="14944754" y="11158508"/>
            <a:chExt cx="5286412" cy="1143008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14944754" y="11158508"/>
              <a:ext cx="5286412" cy="1143008"/>
              <a:chOff x="1300096" y="11158508"/>
              <a:chExt cx="5286412" cy="1143008"/>
            </a:xfrm>
          </p:grpSpPr>
          <p:sp>
            <p:nvSpPr>
              <p:cNvPr id="43" name="Облако 42"/>
              <p:cNvSpPr/>
              <p:nvPr/>
            </p:nvSpPr>
            <p:spPr>
              <a:xfrm>
                <a:off x="1300096" y="11158508"/>
                <a:ext cx="5286412" cy="1143008"/>
              </a:xfrm>
              <a:prstGeom prst="cloud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372062" y="11658574"/>
                <a:ext cx="500066" cy="285752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5943163" y="11372822"/>
              <a:ext cx="3430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ru-RU" sz="32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Психологические</a:t>
              </a:r>
              <a:endPara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5301944" y="20302572"/>
            <a:ext cx="5572164" cy="2143140"/>
            <a:chOff x="13801746" y="17302176"/>
            <a:chExt cx="5572164" cy="214314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13944622" y="17302176"/>
              <a:ext cx="5429288" cy="2143140"/>
            </a:xfrm>
            <a:prstGeom prst="roundRect">
              <a:avLst>
                <a:gd name="adj" fmla="val 20667"/>
              </a:avLst>
            </a:prstGeom>
            <a:solidFill>
              <a:srgbClr val="E7FFE7"/>
            </a:solidFill>
            <a:ln w="476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801746" y="17445052"/>
              <a:ext cx="55721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Возможность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привлечения 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работе с детьми профессиональных педагогов, </a:t>
              </a:r>
              <a:endParaRPr lang="ru-RU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том числе –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коррекционных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Documents and Settings\naturalist\Рабочий стол\КОНФЕРЕНЦИЯ 2 ноя\338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030" y="657122"/>
            <a:ext cx="2035280" cy="1285884"/>
          </a:xfrm>
          <a:prstGeom prst="rect">
            <a:avLst/>
          </a:prstGeom>
          <a:noFill/>
        </p:spPr>
      </p:pic>
      <p:pic>
        <p:nvPicPr>
          <p:cNvPr id="1027" name="Picture 3" descr="C:\Documents and Settings\naturalist\Рабочий стол\КОНФЕРЕНЦИЯ 2 ноя\a_6db2548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lum bright="10000" contrast="-20000"/>
          </a:blip>
          <a:srcRect/>
          <a:stretch>
            <a:fillRect/>
          </a:stretch>
        </p:blipFill>
        <p:spPr bwMode="auto">
          <a:xfrm>
            <a:off x="19033506" y="657122"/>
            <a:ext cx="1840602" cy="1435865"/>
          </a:xfrm>
          <a:prstGeom prst="rect">
            <a:avLst/>
          </a:prstGeom>
          <a:noFill/>
        </p:spPr>
      </p:pic>
      <p:pic>
        <p:nvPicPr>
          <p:cNvPr id="77" name="Picture 3" descr="C:\Documents and Settings\naturalist\Рабочий стол\Стенд на конференцию\IMG_24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57180" y="13158125"/>
            <a:ext cx="4229130" cy="2929605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78" name="Picture 4" descr="C:\Documents and Settings\naturalist\Рабочий стол\Стенд на конференцию\IMG_24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2418" y="16730672"/>
            <a:ext cx="4214842" cy="2978422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79" name="Picture 5" descr="C:\Documents and Settings\naturalist\Рабочий стол\Стенд на конференцию\IMG_24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00690" y="13158125"/>
            <a:ext cx="4043751" cy="2857520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80" name="Picture 8" descr="DSC0290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5800689" y="16730672"/>
            <a:ext cx="4124493" cy="3000396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3300360" y="15373350"/>
            <a:ext cx="4214842" cy="2143140"/>
            <a:chOff x="1371535" y="13373086"/>
            <a:chExt cx="4214842" cy="214314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728724" y="13373086"/>
              <a:ext cx="3571900" cy="2143140"/>
            </a:xfrm>
            <a:prstGeom prst="roundRect">
              <a:avLst>
                <a:gd name="adj" fmla="val 18001"/>
              </a:avLst>
            </a:prstGeom>
            <a:solidFill>
              <a:srgbClr val="E7FFE7"/>
            </a:solidFill>
            <a:ln w="476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1535" y="13528893"/>
              <a:ext cx="421484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Доступное образовательное пространство 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детей с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ОВЗ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" name="Рисунок 80" descr="Сумчатый поссум (8)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934300" y="13144782"/>
            <a:ext cx="3010850" cy="2071702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2" name="Рисунок 81" descr="14 Сфотографировать игрунок на травке не удалось - сбежали.jpg"/>
          <p:cNvPicPr>
            <a:picLocks noChangeAspect="1"/>
          </p:cNvPicPr>
          <p:nvPr/>
        </p:nvPicPr>
        <p:blipFill>
          <a:blip r:embed="rId14"/>
          <a:srcRect t="3008" b="17634"/>
          <a:stretch>
            <a:fillRect/>
          </a:stretch>
        </p:blipFill>
        <p:spPr bwMode="auto">
          <a:xfrm>
            <a:off x="11087102" y="13158772"/>
            <a:ext cx="1978025" cy="2071702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3" name="Рисунок 82" descr="Морские свинки.JPG"/>
          <p:cNvPicPr>
            <a:picLocks noChangeAspect="1"/>
          </p:cNvPicPr>
          <p:nvPr/>
        </p:nvPicPr>
        <p:blipFill>
          <a:blip r:embed="rId15"/>
          <a:srcRect l="4545" b="6207"/>
          <a:stretch>
            <a:fillRect/>
          </a:stretch>
        </p:blipFill>
        <p:spPr bwMode="auto">
          <a:xfrm>
            <a:off x="13301680" y="17429344"/>
            <a:ext cx="3000396" cy="2158848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4" name="Picture 5" descr="1 (1)"/>
          <p:cNvPicPr>
            <a:picLocks noChangeAspect="1" noChangeArrowheads="1"/>
          </p:cNvPicPr>
          <p:nvPr/>
        </p:nvPicPr>
        <p:blipFill>
          <a:blip r:embed="rId16"/>
          <a:srcRect l="8824" t="9884"/>
          <a:stretch>
            <a:fillRect/>
          </a:stretch>
        </p:blipFill>
        <p:spPr bwMode="auto">
          <a:xfrm>
            <a:off x="11087102" y="15450915"/>
            <a:ext cx="2214578" cy="1708385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5" name="Picture 4" descr="Жабовидная квакша 3"/>
          <p:cNvPicPr>
            <a:picLocks noChangeAspect="1" noChangeArrowheads="1"/>
          </p:cNvPicPr>
          <p:nvPr/>
        </p:nvPicPr>
        <p:blipFill>
          <a:blip r:embed="rId17"/>
          <a:srcRect l="3566" t="27188" b="4176"/>
          <a:stretch>
            <a:fillRect/>
          </a:stretch>
        </p:blipFill>
        <p:spPr bwMode="auto">
          <a:xfrm>
            <a:off x="18159464" y="13144782"/>
            <a:ext cx="2071702" cy="2085692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6" name="Picture 4" descr="Сирийский хомячок"/>
          <p:cNvPicPr>
            <a:picLocks noChangeAspect="1" noChangeArrowheads="1"/>
          </p:cNvPicPr>
          <p:nvPr/>
        </p:nvPicPr>
        <p:blipFill>
          <a:blip r:embed="rId18"/>
          <a:srcRect t="15331"/>
          <a:stretch>
            <a:fillRect/>
          </a:stretch>
        </p:blipFill>
        <p:spPr bwMode="auto">
          <a:xfrm flipH="1">
            <a:off x="18421636" y="17445052"/>
            <a:ext cx="1880967" cy="2143140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9" name="Picture 5" descr="C:\Documents and Settings\naturalist\Рабочий стол\2животные КЮН\17 Большой хелтохохлый какаду Кузина.jpg"/>
          <p:cNvPicPr>
            <a:picLocks noChangeAspect="1" noChangeArrowheads="1"/>
          </p:cNvPicPr>
          <p:nvPr/>
        </p:nvPicPr>
        <p:blipFill>
          <a:blip r:embed="rId19" cstate="print"/>
          <a:srcRect t="7317" b="14634"/>
          <a:stretch>
            <a:fillRect/>
          </a:stretch>
        </p:blipFill>
        <p:spPr bwMode="auto">
          <a:xfrm flipH="1">
            <a:off x="11087102" y="17387902"/>
            <a:ext cx="2000264" cy="2206361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1030" name="Picture 6" descr="C:\Documents and Settings\naturalist\Рабочий стол\2животные КЮН\DSC08791.JPG"/>
          <p:cNvPicPr>
            <a:picLocks noChangeAspect="1" noChangeArrowheads="1"/>
          </p:cNvPicPr>
          <p:nvPr/>
        </p:nvPicPr>
        <p:blipFill>
          <a:blip r:embed="rId20" cstate="print"/>
          <a:srcRect l="12500"/>
          <a:stretch>
            <a:fillRect/>
          </a:stretch>
        </p:blipFill>
        <p:spPr bwMode="auto">
          <a:xfrm>
            <a:off x="18088026" y="15373350"/>
            <a:ext cx="2166951" cy="1857388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1031" name="Picture 7" descr="C:\Documents and Settings\naturalist\Рабочий стол\2животные КЮН\IMG_3857.jpg"/>
          <p:cNvPicPr>
            <a:picLocks noChangeAspect="1" noChangeArrowheads="1"/>
          </p:cNvPicPr>
          <p:nvPr/>
        </p:nvPicPr>
        <p:blipFill>
          <a:blip r:embed="rId21" cstate="print"/>
          <a:srcRect l="19960" t="6131" b="11999"/>
          <a:stretch>
            <a:fillRect/>
          </a:stretch>
        </p:blipFill>
        <p:spPr bwMode="auto">
          <a:xfrm>
            <a:off x="13277866" y="13158772"/>
            <a:ext cx="1432312" cy="2071702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1032" name="Picture 8" descr="C:\Documents and Settings\naturalist\Рабочий стол\2животные КЮН\IMG_7968.JPG"/>
          <p:cNvPicPr>
            <a:picLocks noChangeAspect="1" noChangeArrowheads="1"/>
          </p:cNvPicPr>
          <p:nvPr/>
        </p:nvPicPr>
        <p:blipFill>
          <a:blip r:embed="rId22" cstate="print"/>
          <a:srcRect l="13606"/>
          <a:stretch>
            <a:fillRect/>
          </a:stretch>
        </p:blipFill>
        <p:spPr bwMode="auto">
          <a:xfrm>
            <a:off x="16533131" y="17499393"/>
            <a:ext cx="1659671" cy="2088799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grpSp>
        <p:nvGrpSpPr>
          <p:cNvPr id="63" name="Группа 62"/>
          <p:cNvGrpSpPr/>
          <p:nvPr/>
        </p:nvGrpSpPr>
        <p:grpSpPr>
          <a:xfrm>
            <a:off x="12801614" y="15230474"/>
            <a:ext cx="5786478" cy="2286016"/>
            <a:chOff x="6586508" y="13373086"/>
            <a:chExt cx="5786478" cy="214314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586508" y="13373086"/>
              <a:ext cx="5786478" cy="2143140"/>
            </a:xfrm>
            <a:prstGeom prst="roundRect">
              <a:avLst>
                <a:gd name="adj" fmla="val 20667"/>
              </a:avLst>
            </a:prstGeom>
            <a:solidFill>
              <a:srgbClr val="E7FFE7"/>
            </a:solidFill>
            <a:ln w="476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6508" y="13530250"/>
              <a:ext cx="57150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Наличие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коллекции контактных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животных,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различных по виду, размеру, структуре покровов, окраске и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т.д.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3" name="Picture 9" descr="C:\Documents and Settings\naturalist\Рабочий стол\фото из центра инвалидов\2-20.11.14.jpg"/>
          <p:cNvPicPr>
            <a:picLocks noChangeAspect="1" noChangeArrowheads="1"/>
          </p:cNvPicPr>
          <p:nvPr/>
        </p:nvPicPr>
        <p:blipFill>
          <a:blip r:embed="rId23"/>
          <a:srcRect b="8555"/>
          <a:stretch>
            <a:fillRect/>
          </a:stretch>
        </p:blipFill>
        <p:spPr bwMode="auto">
          <a:xfrm>
            <a:off x="6515070" y="22945778"/>
            <a:ext cx="5286412" cy="3171847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94" name="Picture 2" descr="C:\Documents and Settings\naturalist\Рабочий стол\Стенд на конференцию\DSC_71931.jpg"/>
          <p:cNvPicPr>
            <a:picLocks noChangeAspect="1" noChangeArrowheads="1"/>
          </p:cNvPicPr>
          <p:nvPr/>
        </p:nvPicPr>
        <p:blipFill>
          <a:blip r:embed="rId24"/>
          <a:srcRect b="2222"/>
          <a:stretch>
            <a:fillRect/>
          </a:stretch>
        </p:blipFill>
        <p:spPr bwMode="auto">
          <a:xfrm>
            <a:off x="12481716" y="22945778"/>
            <a:ext cx="4620466" cy="3143272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1034" name="Picture 10" descr="C:\Documents and Settings\naturalist\Рабочий стол\фото из центра инвалидов\DSC_6796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52418" y="22931490"/>
            <a:ext cx="4934789" cy="3228998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1035" name="Picture 11" descr="D:\ДОКУМЕНТЫ\ИБГорелова\Фото Аркаши\зоокружок 046.JPG"/>
          <p:cNvPicPr>
            <a:picLocks noChangeAspect="1" noChangeArrowheads="1"/>
          </p:cNvPicPr>
          <p:nvPr/>
        </p:nvPicPr>
        <p:blipFill>
          <a:blip r:embed="rId26" cstate="print"/>
          <a:srcRect t="15179" b="6250"/>
          <a:stretch>
            <a:fillRect/>
          </a:stretch>
        </p:blipFill>
        <p:spPr bwMode="auto">
          <a:xfrm>
            <a:off x="17821324" y="22960066"/>
            <a:ext cx="3000396" cy="3143272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</p:pic>
      <p:pic>
        <p:nvPicPr>
          <p:cNvPr id="97" name="Picture 10" descr="DSCN2204"/>
          <p:cNvPicPr>
            <a:picLocks noChangeAspect="1" noChangeArrowheads="1"/>
          </p:cNvPicPr>
          <p:nvPr/>
        </p:nvPicPr>
        <p:blipFill>
          <a:blip r:embed="rId27" cstate="print"/>
          <a:srcRect l="5316"/>
          <a:stretch>
            <a:fillRect/>
          </a:stretch>
        </p:blipFill>
        <p:spPr>
          <a:xfrm>
            <a:off x="2663542" y="26460528"/>
            <a:ext cx="4572032" cy="3417036"/>
          </a:xfrm>
          <a:prstGeom prst="rect">
            <a:avLst/>
          </a:prstGeom>
          <a:ln w="50800">
            <a:solidFill>
              <a:srgbClr val="006600"/>
            </a:solidFill>
          </a:ln>
        </p:spPr>
      </p:pic>
      <p:pic>
        <p:nvPicPr>
          <p:cNvPr id="98" name="Picture 4" descr="инкоюзия"/>
          <p:cNvPicPr>
            <a:picLocks noChangeAspect="1" noChangeArrowheads="1"/>
          </p:cNvPicPr>
          <p:nvPr/>
        </p:nvPicPr>
        <p:blipFill>
          <a:blip r:embed="rId28"/>
          <a:srcRect l="17332" t="4642" r="6201" b="5583"/>
          <a:stretch>
            <a:fillRect/>
          </a:stretch>
        </p:blipFill>
        <p:spPr bwMode="auto">
          <a:xfrm>
            <a:off x="15230506" y="26471670"/>
            <a:ext cx="3571900" cy="3403594"/>
          </a:xfrm>
          <a:prstGeom prst="rect">
            <a:avLst/>
          </a:prstGeom>
          <a:noFill/>
          <a:ln w="508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9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19884863">
            <a:off x="807296" y="28922467"/>
            <a:ext cx="1139151" cy="1099870"/>
          </a:xfrm>
          <a:prstGeom prst="rect">
            <a:avLst/>
          </a:prstGeom>
          <a:noFill/>
        </p:spPr>
      </p:pic>
      <p:pic>
        <p:nvPicPr>
          <p:cNvPr id="100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21093875" flipH="1">
            <a:off x="1159859" y="27744167"/>
            <a:ext cx="1219272" cy="1099870"/>
          </a:xfrm>
          <a:prstGeom prst="rect">
            <a:avLst/>
          </a:prstGeom>
          <a:noFill/>
        </p:spPr>
      </p:pic>
      <p:pic>
        <p:nvPicPr>
          <p:cNvPr id="102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1209012" flipH="1">
            <a:off x="1595102" y="26336836"/>
            <a:ext cx="1219272" cy="1099870"/>
          </a:xfrm>
          <a:prstGeom prst="rect">
            <a:avLst/>
          </a:prstGeom>
          <a:noFill/>
        </p:spPr>
      </p:pic>
      <p:pic>
        <p:nvPicPr>
          <p:cNvPr id="109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19897598">
            <a:off x="18756785" y="28888764"/>
            <a:ext cx="1558445" cy="1180640"/>
          </a:xfrm>
          <a:prstGeom prst="rect">
            <a:avLst/>
          </a:prstGeom>
          <a:noFill/>
        </p:spPr>
      </p:pic>
      <p:pic>
        <p:nvPicPr>
          <p:cNvPr id="110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20527965" flipH="1">
            <a:off x="19662172" y="27301362"/>
            <a:ext cx="1568713" cy="1180640"/>
          </a:xfrm>
          <a:prstGeom prst="rect">
            <a:avLst/>
          </a:prstGeom>
          <a:noFill/>
        </p:spPr>
      </p:pic>
      <p:pic>
        <p:nvPicPr>
          <p:cNvPr id="111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19897598">
            <a:off x="18414362" y="25816930"/>
            <a:ext cx="1558445" cy="1180640"/>
          </a:xfrm>
          <a:prstGeom prst="rect">
            <a:avLst/>
          </a:prstGeom>
          <a:noFill/>
        </p:spPr>
      </p:pic>
      <p:pic>
        <p:nvPicPr>
          <p:cNvPr id="112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20527965" flipH="1">
            <a:off x="16590338" y="24586718"/>
            <a:ext cx="1568713" cy="1180640"/>
          </a:xfrm>
          <a:prstGeom prst="rect">
            <a:avLst/>
          </a:prstGeom>
          <a:noFill/>
        </p:spPr>
      </p:pic>
      <p:pic>
        <p:nvPicPr>
          <p:cNvPr id="113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19897598">
            <a:off x="16417559" y="22316468"/>
            <a:ext cx="1558445" cy="1180640"/>
          </a:xfrm>
          <a:prstGeom prst="rect">
            <a:avLst/>
          </a:prstGeom>
          <a:noFill/>
        </p:spPr>
      </p:pic>
      <p:pic>
        <p:nvPicPr>
          <p:cNvPr id="114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20527965" flipH="1">
            <a:off x="14239824" y="20657017"/>
            <a:ext cx="1568713" cy="1180640"/>
          </a:xfrm>
          <a:prstGeom prst="rect">
            <a:avLst/>
          </a:prstGeom>
          <a:noFill/>
        </p:spPr>
      </p:pic>
      <p:pic>
        <p:nvPicPr>
          <p:cNvPr id="115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21093875" flipH="1">
            <a:off x="5517577" y="24672334"/>
            <a:ext cx="1219272" cy="1099870"/>
          </a:xfrm>
          <a:prstGeom prst="rect">
            <a:avLst/>
          </a:prstGeom>
          <a:noFill/>
        </p:spPr>
      </p:pic>
      <p:pic>
        <p:nvPicPr>
          <p:cNvPr id="117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1101480">
            <a:off x="6230658" y="20525412"/>
            <a:ext cx="1139151" cy="1099870"/>
          </a:xfrm>
          <a:prstGeom prst="rect">
            <a:avLst/>
          </a:prstGeom>
          <a:noFill/>
        </p:spPr>
      </p:pic>
      <p:pic>
        <p:nvPicPr>
          <p:cNvPr id="118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2942206" flipH="1">
            <a:off x="6447821" y="21859400"/>
            <a:ext cx="1219272" cy="1099870"/>
          </a:xfrm>
          <a:prstGeom prst="rect">
            <a:avLst/>
          </a:prstGeom>
          <a:noFill/>
        </p:spPr>
      </p:pic>
      <p:pic>
        <p:nvPicPr>
          <p:cNvPr id="119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21002736">
            <a:off x="10030584" y="13106077"/>
            <a:ext cx="1139151" cy="1099870"/>
          </a:xfrm>
          <a:prstGeom prst="rect">
            <a:avLst/>
          </a:prstGeom>
          <a:noFill/>
        </p:spPr>
      </p:pic>
      <p:pic>
        <p:nvPicPr>
          <p:cNvPr id="120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2942206" flipH="1">
            <a:off x="9863641" y="18001748"/>
            <a:ext cx="1219272" cy="1099870"/>
          </a:xfrm>
          <a:prstGeom prst="rect">
            <a:avLst/>
          </a:prstGeom>
          <a:noFill/>
        </p:spPr>
      </p:pic>
      <p:pic>
        <p:nvPicPr>
          <p:cNvPr id="121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19897598">
            <a:off x="12131278" y="19387508"/>
            <a:ext cx="1558445" cy="1180640"/>
          </a:xfrm>
          <a:prstGeom prst="rect">
            <a:avLst/>
          </a:prstGeom>
          <a:noFill/>
        </p:spPr>
      </p:pic>
      <p:pic>
        <p:nvPicPr>
          <p:cNvPr id="122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20527965" flipH="1">
            <a:off x="9444440" y="15799844"/>
            <a:ext cx="1568713" cy="1180640"/>
          </a:xfrm>
          <a:prstGeom prst="rect">
            <a:avLst/>
          </a:prstGeom>
          <a:noFill/>
        </p:spPr>
      </p:pic>
      <p:pic>
        <p:nvPicPr>
          <p:cNvPr id="123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19665316">
            <a:off x="9869531" y="28531384"/>
            <a:ext cx="1581156" cy="1590023"/>
          </a:xfrm>
          <a:prstGeom prst="rect">
            <a:avLst/>
          </a:prstGeom>
          <a:noFill/>
        </p:spPr>
      </p:pic>
      <p:pic>
        <p:nvPicPr>
          <p:cNvPr id="124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18058454" flipH="1">
            <a:off x="7428037" y="28159485"/>
            <a:ext cx="1462366" cy="1590023"/>
          </a:xfrm>
          <a:prstGeom prst="rect">
            <a:avLst/>
          </a:prstGeom>
          <a:noFill/>
        </p:spPr>
      </p:pic>
      <p:pic>
        <p:nvPicPr>
          <p:cNvPr id="125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4670755">
            <a:off x="8266504" y="26305717"/>
            <a:ext cx="1581156" cy="1590023"/>
          </a:xfrm>
          <a:prstGeom prst="rect">
            <a:avLst/>
          </a:prstGeom>
          <a:noFill/>
        </p:spPr>
      </p:pic>
      <p:pic>
        <p:nvPicPr>
          <p:cNvPr id="126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6557" t="85385" r="9647" b="769"/>
          <a:stretch>
            <a:fillRect/>
          </a:stretch>
        </p:blipFill>
        <p:spPr bwMode="auto">
          <a:xfrm rot="2767965" flipH="1">
            <a:off x="10169919" y="24746357"/>
            <a:ext cx="1214952" cy="1590023"/>
          </a:xfrm>
          <a:prstGeom prst="rect">
            <a:avLst/>
          </a:prstGeom>
          <a:noFill/>
        </p:spPr>
      </p:pic>
      <p:pic>
        <p:nvPicPr>
          <p:cNvPr id="127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4378334">
            <a:off x="11826068" y="21964594"/>
            <a:ext cx="1581156" cy="1590023"/>
          </a:xfrm>
          <a:prstGeom prst="rect">
            <a:avLst/>
          </a:prstGeom>
          <a:noFill/>
        </p:spPr>
      </p:pic>
      <p:pic>
        <p:nvPicPr>
          <p:cNvPr id="128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3542091" flipH="1">
            <a:off x="16072974" y="19301423"/>
            <a:ext cx="1462366" cy="1590023"/>
          </a:xfrm>
          <a:prstGeom prst="rect">
            <a:avLst/>
          </a:prstGeom>
          <a:noFill/>
        </p:spPr>
      </p:pic>
      <p:pic>
        <p:nvPicPr>
          <p:cNvPr id="129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324105">
            <a:off x="19730993" y="16944441"/>
            <a:ext cx="1581156" cy="1590023"/>
          </a:xfrm>
          <a:prstGeom prst="rect">
            <a:avLst/>
          </a:prstGeom>
          <a:noFill/>
        </p:spPr>
      </p:pic>
      <p:pic>
        <p:nvPicPr>
          <p:cNvPr id="130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18676178" flipH="1">
            <a:off x="19634596" y="14152100"/>
            <a:ext cx="1462366" cy="1590023"/>
          </a:xfrm>
          <a:prstGeom prst="rect">
            <a:avLst/>
          </a:prstGeom>
          <a:noFill/>
        </p:spPr>
      </p:pic>
      <p:pic>
        <p:nvPicPr>
          <p:cNvPr id="131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748" t="85385" r="9647" b="769"/>
          <a:stretch>
            <a:fillRect/>
          </a:stretch>
        </p:blipFill>
        <p:spPr bwMode="auto">
          <a:xfrm rot="20013109">
            <a:off x="18716561" y="11284539"/>
            <a:ext cx="1581156" cy="1590023"/>
          </a:xfrm>
          <a:prstGeom prst="rect">
            <a:avLst/>
          </a:prstGeom>
          <a:noFill/>
        </p:spPr>
      </p:pic>
      <p:pic>
        <p:nvPicPr>
          <p:cNvPr id="132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568" t="15000" r="55473" b="70577"/>
          <a:stretch>
            <a:fillRect/>
          </a:stretch>
        </p:blipFill>
        <p:spPr bwMode="auto">
          <a:xfrm rot="19897598">
            <a:off x="7702123" y="11815080"/>
            <a:ext cx="1558445" cy="1180640"/>
          </a:xfrm>
          <a:prstGeom prst="rect">
            <a:avLst/>
          </a:prstGeom>
          <a:noFill/>
        </p:spPr>
      </p:pic>
      <p:pic>
        <p:nvPicPr>
          <p:cNvPr id="133" name="Picture 4" descr="C:\Documents and Settings\naturalist\Рабочий стол\Стенд на конференцию\1490575748_traces_of_animals_4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385" r="79824" b="-1540"/>
          <a:stretch>
            <a:fillRect/>
          </a:stretch>
        </p:blipFill>
        <p:spPr bwMode="auto">
          <a:xfrm rot="2064748">
            <a:off x="12798414" y="11741349"/>
            <a:ext cx="1139151" cy="1099870"/>
          </a:xfrm>
          <a:prstGeom prst="rect">
            <a:avLst/>
          </a:prstGeom>
          <a:noFill/>
        </p:spPr>
      </p:pic>
      <p:pic>
        <p:nvPicPr>
          <p:cNvPr id="134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817" r="60282" b="83120"/>
          <a:stretch>
            <a:fillRect/>
          </a:stretch>
        </p:blipFill>
        <p:spPr bwMode="auto">
          <a:xfrm rot="2184527">
            <a:off x="12267121" y="28142423"/>
            <a:ext cx="1500198" cy="1821669"/>
          </a:xfrm>
          <a:prstGeom prst="rect">
            <a:avLst/>
          </a:prstGeom>
          <a:noFill/>
        </p:spPr>
      </p:pic>
      <p:pic>
        <p:nvPicPr>
          <p:cNvPr id="135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25" r="47374" b="83120"/>
          <a:stretch>
            <a:fillRect/>
          </a:stretch>
        </p:blipFill>
        <p:spPr bwMode="auto">
          <a:xfrm rot="20068810">
            <a:off x="13825862" y="26506405"/>
            <a:ext cx="1500198" cy="1821669"/>
          </a:xfrm>
          <a:prstGeom prst="rect">
            <a:avLst/>
          </a:prstGeom>
          <a:noFill/>
        </p:spPr>
      </p:pic>
      <p:pic>
        <p:nvPicPr>
          <p:cNvPr id="136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817" r="60282" b="83120"/>
          <a:stretch>
            <a:fillRect/>
          </a:stretch>
        </p:blipFill>
        <p:spPr bwMode="auto">
          <a:xfrm rot="18886886">
            <a:off x="8772141" y="25185391"/>
            <a:ext cx="1500198" cy="1821669"/>
          </a:xfrm>
          <a:prstGeom prst="rect">
            <a:avLst/>
          </a:prstGeom>
          <a:noFill/>
        </p:spPr>
      </p:pic>
      <p:pic>
        <p:nvPicPr>
          <p:cNvPr id="137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25" r="47374" b="83120"/>
          <a:stretch>
            <a:fillRect/>
          </a:stretch>
        </p:blipFill>
        <p:spPr bwMode="auto">
          <a:xfrm rot="20068810">
            <a:off x="5619850" y="22751446"/>
            <a:ext cx="1500198" cy="1821669"/>
          </a:xfrm>
          <a:prstGeom prst="rect">
            <a:avLst/>
          </a:prstGeom>
          <a:noFill/>
        </p:spPr>
      </p:pic>
      <p:pic>
        <p:nvPicPr>
          <p:cNvPr id="138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817" r="60282" b="83120"/>
          <a:stretch>
            <a:fillRect/>
          </a:stretch>
        </p:blipFill>
        <p:spPr bwMode="auto">
          <a:xfrm rot="20005398">
            <a:off x="699647" y="19613226"/>
            <a:ext cx="1500198" cy="1821669"/>
          </a:xfrm>
          <a:prstGeom prst="rect">
            <a:avLst/>
          </a:prstGeom>
          <a:noFill/>
        </p:spPr>
      </p:pic>
      <p:pic>
        <p:nvPicPr>
          <p:cNvPr id="139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817" r="60282" b="83120"/>
          <a:stretch>
            <a:fillRect/>
          </a:stretch>
        </p:blipFill>
        <p:spPr bwMode="auto">
          <a:xfrm rot="2418865">
            <a:off x="1139741" y="15428018"/>
            <a:ext cx="1500198" cy="1821669"/>
          </a:xfrm>
          <a:prstGeom prst="rect">
            <a:avLst/>
          </a:prstGeom>
          <a:noFill/>
        </p:spPr>
      </p:pic>
      <p:pic>
        <p:nvPicPr>
          <p:cNvPr id="140" name="Picture 3" descr="C:\Documents and Settings\naturalist\Рабочий стол\Стенд на конференцию\depositphotos_4559767-stock-illustration-animal-footprint-track-vector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25" r="47374" b="83120"/>
          <a:stretch>
            <a:fillRect/>
          </a:stretch>
        </p:blipFill>
        <p:spPr bwMode="auto">
          <a:xfrm rot="2805814">
            <a:off x="2476577" y="11535681"/>
            <a:ext cx="1500198" cy="1821669"/>
          </a:xfrm>
          <a:prstGeom prst="rect">
            <a:avLst/>
          </a:prstGeom>
          <a:noFill/>
        </p:spPr>
      </p:pic>
      <p:sp>
        <p:nvSpPr>
          <p:cNvPr id="142" name="Скругленный прямоугольник 141"/>
          <p:cNvSpPr/>
          <p:nvPr/>
        </p:nvSpPr>
        <p:spPr>
          <a:xfrm>
            <a:off x="18445216" y="7372294"/>
            <a:ext cx="2428892" cy="3286148"/>
          </a:xfrm>
          <a:prstGeom prst="roundRect">
            <a:avLst/>
          </a:prstGeom>
          <a:blipFill>
            <a:blip r:embed="rId31"/>
            <a:stretch>
              <a:fillRect/>
            </a:stretch>
          </a:blipFill>
          <a:ln w="317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112</Words>
  <Application>Microsoft Office PowerPoint</Application>
  <PresentationFormat>Произвольный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Радость общения с животными –  детям с ограниченными возможностями 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Радость общения с животными –  детям с ограниченными возможностями </dc:title>
  <dc:creator>naturalist</dc:creator>
  <cp:lastModifiedBy>naturalist</cp:lastModifiedBy>
  <cp:revision>29</cp:revision>
  <dcterms:created xsi:type="dcterms:W3CDTF">2017-10-16T14:24:36Z</dcterms:created>
  <dcterms:modified xsi:type="dcterms:W3CDTF">2017-10-16T18:24:24Z</dcterms:modified>
</cp:coreProperties>
</file>